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5" r:id="rId1"/>
  </p:sldMasterIdLst>
  <p:notesMasterIdLst>
    <p:notesMasterId r:id="rId4"/>
  </p:notesMasterIdLst>
  <p:handoutMasterIdLst>
    <p:handoutMasterId r:id="rId5"/>
  </p:handoutMasterIdLst>
  <p:sldIdLst>
    <p:sldId id="262" r:id="rId2"/>
    <p:sldId id="261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424242"/>
    <a:srgbClr val="4CA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5" d="100"/>
          <a:sy n="135" d="100"/>
        </p:scale>
        <p:origin x="4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80324633-FB08-534A-BD41-604F67984B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4FB7881-0C7B-2C41-A537-130A77014B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B6A8A-F4B5-D246-9F78-3F432AFEA664}" type="datetimeFigureOut">
              <a:rPr kumimoji="1" lang="zh-TW" altLang="en-US" smtClean="0"/>
              <a:t>2021/8/16</a:t>
            </a:fld>
            <a:endParaRPr kumimoji="1"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981FAA4-C90A-7A49-8C5B-8A027418C3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4E69A30-961B-124F-8431-EA920C2F2A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F8F92-ACCE-464C-A22A-9E8529EB5049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4232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C5989AB-2526-3341-9D11-6439833215FD}" type="datetimeFigureOut">
              <a:rPr lang="en-US" smtClean="0"/>
              <a:pPr/>
              <a:t>8/16/21</a:t>
            </a:fld>
            <a:endParaRPr lang="en-US" dirty="0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4662F1D-8477-CB41-8DBD-1E15D47E20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33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A00577-5F61-5D49-B997-6478A6E423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05582" y="2457654"/>
            <a:ext cx="9144000" cy="1864973"/>
          </a:xfrm>
        </p:spPr>
        <p:txBody>
          <a:bodyPr anchor="t"/>
          <a:lstStyle>
            <a:lvl1pPr algn="l">
              <a:defRPr sz="60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kumimoji="1" lang="en-US" altLang="zh-TW" noProof="0" dirty="0"/>
              <a:t>Click to edit master film title style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DC0324B-E35E-B646-88EB-7752118F81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5582" y="4322627"/>
            <a:ext cx="9144000" cy="1655762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zh-TW" noProof="0" dirty="0"/>
              <a:t>Edit Master text styles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82AF78E-ABD9-C34A-88A4-89F14B146C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76851" y="-7342"/>
            <a:ext cx="6206293" cy="685471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A2E4AA2C-BFC4-9F43-9CCB-E853A8D3A1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571" y="511335"/>
            <a:ext cx="2829112" cy="7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0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846E42-502A-B24F-B282-688E79005C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 dirty="0"/>
              <a:t>Click to edit master title style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7F6B57-F7D5-5A4E-B426-AC106F3DB51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 dirty="0"/>
              <a:t>Edit Master text styles</a:t>
            </a:r>
          </a:p>
          <a:p>
            <a:pPr lvl="1"/>
            <a:r>
              <a:rPr lang="en-US" altLang="zh-TW" noProof="0" dirty="0"/>
              <a:t>Second level</a:t>
            </a:r>
          </a:p>
          <a:p>
            <a:pPr lvl="2"/>
            <a:r>
              <a:rPr lang="en-US" altLang="zh-TW" noProof="0" dirty="0"/>
              <a:t>Third level</a:t>
            </a:r>
          </a:p>
          <a:p>
            <a:pPr lvl="3"/>
            <a:r>
              <a:rPr lang="en-US" altLang="zh-TW" noProof="0" dirty="0"/>
              <a:t>Fourth level</a:t>
            </a:r>
          </a:p>
          <a:p>
            <a:pPr lvl="4"/>
            <a:r>
              <a:rPr lang="en-US" altLang="zh-TW" noProof="0" dirty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C33D5F3-277B-CF41-9A1E-5E5378C6A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307672" cy="365125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FE55702D-6897-E146-8C8D-A346F7D7E6AF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cxnSp>
        <p:nvCxnSpPr>
          <p:cNvPr id="9" name="Straight Connector 71">
            <a:extLst>
              <a:ext uri="{FF2B5EF4-FFF2-40B4-BE49-F238E27FC236}">
                <a16:creationId xmlns:a16="http://schemas.microsoft.com/office/drawing/2014/main" id="{C55BE2A3-35FD-C84E-81CB-BF9F9675F9F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26CCE469-52D9-CA4D-A276-8E545ABFDA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514" y="6364739"/>
            <a:ext cx="1063855" cy="333552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1EF8F9F0-7393-294E-AFA0-602BC9B9B0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76851" y="-7342"/>
            <a:ext cx="6206293" cy="68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9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7C6B6D9-0C0A-144E-B624-ED6DDD25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zh-TW" noProof="0" dirty="0"/>
              <a:t>Click to edit master title style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0EE228-3464-5D47-9A6C-80632611A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noProof="0" dirty="0"/>
              <a:t>Edit Master text styles</a:t>
            </a:r>
          </a:p>
          <a:p>
            <a:pPr lvl="1"/>
            <a:r>
              <a:rPr lang="en-US" altLang="zh-TW" noProof="0" dirty="0"/>
              <a:t>Second level</a:t>
            </a:r>
          </a:p>
          <a:p>
            <a:pPr lvl="2"/>
            <a:r>
              <a:rPr lang="en-US" altLang="zh-TW" noProof="0" dirty="0"/>
              <a:t>Third level</a:t>
            </a:r>
          </a:p>
          <a:p>
            <a:pPr lvl="3"/>
            <a:r>
              <a:rPr lang="en-US" altLang="zh-TW" noProof="0" dirty="0"/>
              <a:t>Fourth level</a:t>
            </a:r>
          </a:p>
          <a:p>
            <a:pPr lvl="4"/>
            <a:r>
              <a:rPr lang="en-US" altLang="zh-TW" noProof="0" dirty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886522-8D83-3442-AB31-CE506260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1158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200578B8-2A9A-DC4C-8284-14F1E0817343}" type="slidenum">
              <a:rPr kumimoji="1" lang="en-US" altLang="zh-TW" smtClean="0"/>
              <a:pPr/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9893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baseline="0">
          <a:solidFill>
            <a:schemeClr val="bg1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baseline="0">
          <a:solidFill>
            <a:schemeClr val="bg1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F4FCCD-8441-AE4C-9DBA-15908E5790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26FF0EB-331B-DE48-A4AD-A62C38C5E1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1884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868124-787B-244E-A6E2-27B8FF238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03277BF-2335-E241-AC12-4BD302A7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BF60-DC70-304F-B830-D5E6C4ABF938}" type="slidenum">
              <a:rPr kumimoji="1" lang="en-US" altLang="zh-TW" noProof="0" smtClean="0"/>
              <a:pPr/>
              <a:t>2</a:t>
            </a:fld>
            <a:endParaRPr kumimoji="1" lang="en-US" altLang="zh-TW" noProof="0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CD5F0335-E382-AA44-88A5-0F879C746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1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UNITED ORTHOPEDI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CAC87"/>
      </a:accent1>
      <a:accent2>
        <a:srgbClr val="7593B3"/>
      </a:accent2>
      <a:accent3>
        <a:srgbClr val="D29F13"/>
      </a:accent3>
      <a:accent4>
        <a:srgbClr val="B36B79"/>
      </a:accent4>
      <a:accent5>
        <a:srgbClr val="A7A8AA"/>
      </a:accent5>
      <a:accent6>
        <a:srgbClr val="63666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1</Words>
  <Application>Microsoft Macintosh PowerPoint</Application>
  <PresentationFormat>寬螢幕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佈景主題</vt:lpstr>
      <vt:lpstr>PowerPoint 簡報</vt:lpstr>
      <vt:lpstr>PowerPoint 簡報</vt:lpstr>
    </vt:vector>
  </TitlesOfParts>
  <Manager/>
  <Company>United Orthopedic Corporation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Orthopedic PowerPoint Template</dc:title>
  <dc:subject>16:9</dc:subject>
  <dc:creator>Raya</dc:creator>
  <cp:keywords/>
  <dc:description/>
  <cp:lastModifiedBy>Ash Liu 劉晉豪</cp:lastModifiedBy>
  <cp:revision>36</cp:revision>
  <dcterms:created xsi:type="dcterms:W3CDTF">2020-02-10T08:04:34Z</dcterms:created>
  <dcterms:modified xsi:type="dcterms:W3CDTF">2021-08-16T08:45:35Z</dcterms:modified>
  <cp:category/>
</cp:coreProperties>
</file>