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5" r:id="rId1"/>
  </p:sldMasterIdLst>
  <p:notesMasterIdLst>
    <p:notesMasterId r:id="rId4"/>
  </p:notesMasterIdLst>
  <p:handoutMasterIdLst>
    <p:handoutMasterId r:id="rId5"/>
  </p:handoutMasterIdLst>
  <p:sldIdLst>
    <p:sldId id="256" r:id="rId2"/>
    <p:sldId id="261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424242"/>
    <a:srgbClr val="4CAC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5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80324633-FB08-534A-BD41-604F67984B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4FB7881-0C7B-2C41-A537-130A77014B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B6A8A-F4B5-D246-9F78-3F432AFEA664}" type="datetimeFigureOut">
              <a:rPr kumimoji="1" lang="zh-TW" altLang="en-US" smtClean="0"/>
              <a:t>2021/8/16</a:t>
            </a:fld>
            <a:endParaRPr kumimoji="1"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981FAA4-C90A-7A49-8C5B-8A027418C3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4E69A30-961B-124F-8431-EA920C2F2A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F8F92-ACCE-464C-A22A-9E8529EB5049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542324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C5989AB-2526-3341-9D11-6439833215FD}" type="datetimeFigureOut">
              <a:rPr lang="en-US" smtClean="0"/>
              <a:pPr/>
              <a:t>8/16/21</a:t>
            </a:fld>
            <a:endParaRPr lang="en-US" dirty="0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54662F1D-8477-CB41-8DBD-1E15D47E20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33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A00577-5F61-5D49-B997-6478A6E423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96774" y="2729877"/>
            <a:ext cx="9144000" cy="1864973"/>
          </a:xfrm>
        </p:spPr>
        <p:txBody>
          <a:bodyPr anchor="t"/>
          <a:lstStyle>
            <a:lvl1pPr algn="l">
              <a:defRPr sz="6000" baseline="0">
                <a:latin typeface="Arial" panose="020B0604020202020204" pitchFamily="34" charset="0"/>
              </a:defRPr>
            </a:lvl1pPr>
          </a:lstStyle>
          <a:p>
            <a:r>
              <a:rPr kumimoji="1" lang="en-US" altLang="zh-TW" noProof="0"/>
              <a:t>Click to edit master film title style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DC0324B-E35E-B646-88EB-7752118F81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96774" y="4594850"/>
            <a:ext cx="9144000" cy="1655762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rgbClr val="262626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zh-TW" noProof="0"/>
              <a:t>Edit Master text styles</a:t>
            </a:r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FE85A9AB-69E4-304A-A205-615A2DFD4C1D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aseline="0" noProof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</a:t>
            </a:r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8830D477-7C78-CC4D-A398-557E766605E6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0" noProof="0">
              <a:effectLst/>
              <a:latin typeface="Arial" panose="020B0604020202020204" pitchFamily="34" charset="0"/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117A6B33-9969-D845-9EDB-46F801E433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371" y="507790"/>
            <a:ext cx="2833856" cy="71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0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B5F268F-9B8A-C74D-A5C5-9F227FE8BE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F6134F3B-CCBC-264C-9B35-A99C3BA42F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US" altLang="zh-TW" noProof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DA11EA0-2F59-EC4D-A547-47947B6F687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 noProof="0"/>
              <a:t>Edit Master text styles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BA59C36-4FEA-BF41-8147-E72CAABB5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6210BA19-66D7-E841-AC47-22BF60737A32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0015A3D1-F9AE-9A4C-8639-D754F28818A6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10" name="Straight Connector 71">
            <a:extLst>
              <a:ext uri="{FF2B5EF4-FFF2-40B4-BE49-F238E27FC236}">
                <a16:creationId xmlns:a16="http://schemas.microsoft.com/office/drawing/2014/main" id="{B879CC53-9ACC-6E4D-BAB1-74283494E590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72" descr="United Orthopedic_Horizontal Lockup_RGB on White.pdf">
            <a:extLst>
              <a:ext uri="{FF2B5EF4-FFF2-40B4-BE49-F238E27FC236}">
                <a16:creationId xmlns:a16="http://schemas.microsoft.com/office/drawing/2014/main" id="{FE5081DD-58B4-0240-A99B-9B6AEFADBD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62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6B30EA-1326-1949-AFEB-CE35BBF4C7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DB8D865-F83C-3144-9CCC-76D49EA5D93F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3B91C57-F00C-2142-A122-91D9B998D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CF8AC958-EB1C-1344-BD1F-2C435F8C2E01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1CFFBA33-06BD-C341-8423-7B0FC1F7539B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9" name="Straight Connector 71">
            <a:extLst>
              <a:ext uri="{FF2B5EF4-FFF2-40B4-BE49-F238E27FC236}">
                <a16:creationId xmlns:a16="http://schemas.microsoft.com/office/drawing/2014/main" id="{012820D4-8A48-604A-9C9C-9DF4DCF1C23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72" descr="United Orthopedic_Horizontal Lockup_RGB on White.pdf">
            <a:extLst>
              <a:ext uri="{FF2B5EF4-FFF2-40B4-BE49-F238E27FC236}">
                <a16:creationId xmlns:a16="http://schemas.microsoft.com/office/drawing/2014/main" id="{2F53524C-D1DE-364A-86ED-2158914338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60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0CAC750-56AA-2C43-ACE1-1DC408A0E944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E90B983-3474-F14C-949B-4FB8A1863D33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F927BC8-8DD8-2648-953A-0FD6B124B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86BED53E-F13E-4847-B069-C888D734542C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5423A74E-C15F-6045-9559-E88D17922490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9" name="Straight Connector 71">
            <a:extLst>
              <a:ext uri="{FF2B5EF4-FFF2-40B4-BE49-F238E27FC236}">
                <a16:creationId xmlns:a16="http://schemas.microsoft.com/office/drawing/2014/main" id="{A06204EA-238B-8048-8D61-19B7CD64F7BF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72" descr="United Orthopedic_Horizontal Lockup_RGB on White.pdf">
            <a:extLst>
              <a:ext uri="{FF2B5EF4-FFF2-40B4-BE49-F238E27FC236}">
                <a16:creationId xmlns:a16="http://schemas.microsoft.com/office/drawing/2014/main" id="{3EF8FE1D-E1B9-AA47-8992-874F3F93D3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285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31B45128-9A22-114E-B3B1-D282F2593FD2}"/>
              </a:ext>
            </a:extLst>
          </p:cNvPr>
          <p:cNvSpPr>
            <a:spLocks/>
          </p:cNvSpPr>
          <p:nvPr userDrawn="1"/>
        </p:nvSpPr>
        <p:spPr>
          <a:xfrm rot="5400000">
            <a:off x="2667000" y="-2667000"/>
            <a:ext cx="6857998" cy="1219200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A35EEAA-B70B-E146-8710-86829DB4DF13}"/>
              </a:ext>
            </a:extLst>
          </p:cNvPr>
          <p:cNvSpPr>
            <a:spLocks/>
          </p:cNvSpPr>
          <p:nvPr userDrawn="1"/>
        </p:nvSpPr>
        <p:spPr>
          <a:xfrm rot="5400000">
            <a:off x="4374158" y="-959841"/>
            <a:ext cx="3443681" cy="1219200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738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457945-F7F3-F944-8B36-D3D08B6261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E1655A2A-7E9E-5340-9F97-243D4CD74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09BC9FDD-8C62-8548-A1F2-1A174A21EAA0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D7830BB2-D2B6-C741-9BB6-941BF1D4B64A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8" name="Straight Connector 71">
            <a:extLst>
              <a:ext uri="{FF2B5EF4-FFF2-40B4-BE49-F238E27FC236}">
                <a16:creationId xmlns:a16="http://schemas.microsoft.com/office/drawing/2014/main" id="{0BACB3E9-91F3-B24D-9563-53F5BFC95980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72" descr="United Orthopedic_Horizontal Lockup_RGB on White.pdf">
            <a:extLst>
              <a:ext uri="{FF2B5EF4-FFF2-40B4-BE49-F238E27FC236}">
                <a16:creationId xmlns:a16="http://schemas.microsoft.com/office/drawing/2014/main" id="{C6A41058-CAC0-D147-839D-2CF989A04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0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846E42-502A-B24F-B282-688E79005C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zh-TW" noProof="0" dirty="0"/>
              <a:t>Click to edit master title style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7F6B57-F7D5-5A4E-B426-AC106F3DB517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 dirty="0"/>
              <a:t>Edit Master text styles</a:t>
            </a:r>
          </a:p>
          <a:p>
            <a:pPr lvl="1"/>
            <a:r>
              <a:rPr lang="en-US" altLang="zh-TW" noProof="0" dirty="0"/>
              <a:t>Second level</a:t>
            </a:r>
          </a:p>
          <a:p>
            <a:pPr lvl="2"/>
            <a:r>
              <a:rPr lang="en-US" altLang="zh-TW" noProof="0" dirty="0"/>
              <a:t>Third level</a:t>
            </a:r>
          </a:p>
          <a:p>
            <a:pPr lvl="3"/>
            <a:r>
              <a:rPr lang="en-US" altLang="zh-TW" noProof="0" dirty="0"/>
              <a:t>Fourth level</a:t>
            </a:r>
          </a:p>
          <a:p>
            <a:pPr lvl="4"/>
            <a:r>
              <a:rPr lang="en-US" altLang="zh-TW" noProof="0" dirty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C33D5F3-277B-CF41-9A1E-5E5378C6A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307672" cy="365125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FE55702D-6897-E146-8C8D-A346F7D7E6AF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B4DF0962-5C65-DE48-9220-FDC6D81BEB8B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9" name="Straight Connector 71">
            <a:extLst>
              <a:ext uri="{FF2B5EF4-FFF2-40B4-BE49-F238E27FC236}">
                <a16:creationId xmlns:a16="http://schemas.microsoft.com/office/drawing/2014/main" id="{C55BE2A3-35FD-C84E-81CB-BF9F9675F9F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72" descr="United Orthopedic_Horizontal Lockup_RGB on White.pdf">
            <a:extLst>
              <a:ext uri="{FF2B5EF4-FFF2-40B4-BE49-F238E27FC236}">
                <a16:creationId xmlns:a16="http://schemas.microsoft.com/office/drawing/2014/main" id="{8E3E68EE-C50C-BA4C-955C-DCBB35C1D9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91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EF3CE94-92DF-8743-A3EB-AEC1921DDA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en-US" altLang="zh-TW" noProof="0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82EE7CC6-D03B-9549-B00D-94B1DEBF4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en-US" altLang="zh-TW" noProof="0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3FD6A9E4-E6FE-DF42-BB9B-63286CB5DAEC}"/>
              </a:ext>
            </a:extLst>
          </p:cNvPr>
          <p:cNvSpPr>
            <a:spLocks/>
          </p:cNvSpPr>
          <p:nvPr userDrawn="1"/>
        </p:nvSpPr>
        <p:spPr>
          <a:xfrm rot="5400000">
            <a:off x="2667003" y="-2667001"/>
            <a:ext cx="6857999" cy="12192002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7467EBFF-A673-2448-93C0-525949A21F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84316" y="435612"/>
            <a:ext cx="4498827" cy="642239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E32836C6-B685-064A-BA8D-BC92A2BFF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13514" y="6364739"/>
            <a:ext cx="1063855" cy="333552"/>
          </a:xfrm>
          <a:prstGeom prst="rect">
            <a:avLst/>
          </a:prstGeom>
        </p:spPr>
      </p:pic>
      <p:sp>
        <p:nvSpPr>
          <p:cNvPr id="13" name="標題 1">
            <a:extLst>
              <a:ext uri="{FF2B5EF4-FFF2-40B4-BE49-F238E27FC236}">
                <a16:creationId xmlns:a16="http://schemas.microsoft.com/office/drawing/2014/main" id="{AF915B14-CDCA-4B4E-AC32-189BA017DF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9729" y="2314243"/>
            <a:ext cx="7363671" cy="1864973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kumimoji="1" lang="en-US" altLang="zh-TW" noProof="0"/>
              <a:t>Click to edit master film title style</a:t>
            </a:r>
          </a:p>
        </p:txBody>
      </p:sp>
      <p:sp>
        <p:nvSpPr>
          <p:cNvPr id="14" name="副標題 2">
            <a:extLst>
              <a:ext uri="{FF2B5EF4-FFF2-40B4-BE49-F238E27FC236}">
                <a16:creationId xmlns:a16="http://schemas.microsoft.com/office/drawing/2014/main" id="{1E83D70F-F5DC-DD43-9D84-72282509D2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9729" y="4179216"/>
            <a:ext cx="7363671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zh-TW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5261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786E4B-3BEF-5A4E-AAC4-BB9831AE5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C820D9A-E9DE-3049-BF5E-E27FCA96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7CE0EBA8-9098-2F48-8F9F-026A4BEB9B6F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03014793-3D08-AC4E-B5B9-15C3B18DAF0C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8" name="Straight Connector 71">
            <a:extLst>
              <a:ext uri="{FF2B5EF4-FFF2-40B4-BE49-F238E27FC236}">
                <a16:creationId xmlns:a16="http://schemas.microsoft.com/office/drawing/2014/main" id="{5030CB20-9D67-614C-B97E-FE606CFA273D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2" descr="United Orthopedic_Horizontal Lockup_RGB on White.pdf">
            <a:extLst>
              <a:ext uri="{FF2B5EF4-FFF2-40B4-BE49-F238E27FC236}">
                <a16:creationId xmlns:a16="http://schemas.microsoft.com/office/drawing/2014/main" id="{DB4A32FB-3518-7440-A964-C2EE03D0C5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1B19D2A-453A-0A4B-87D9-997CDB2B3D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CF34787-8221-A949-BC5A-48A05DBE973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CD85503-857D-EB43-99A9-2CD1B6D41B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EE27557-A86B-0746-B987-E6FFB9C28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45FFE53A-DE69-6148-8E16-B6D2ED9C49B3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4CC1D6D-D9A2-574E-8EDE-ABC3747B053A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10" name="Straight Connector 71">
            <a:extLst>
              <a:ext uri="{FF2B5EF4-FFF2-40B4-BE49-F238E27FC236}">
                <a16:creationId xmlns:a16="http://schemas.microsoft.com/office/drawing/2014/main" id="{42F4A60E-30A9-454F-AB2D-46714D2D584F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72" descr="United Orthopedic_Horizontal Lockup_RGB on White.pdf">
            <a:extLst>
              <a:ext uri="{FF2B5EF4-FFF2-40B4-BE49-F238E27FC236}">
                <a16:creationId xmlns:a16="http://schemas.microsoft.com/office/drawing/2014/main" id="{96CC9905-EE8A-C543-BB89-6D769C2268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53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B1470F-2EA8-6E45-A1D2-456D1442EC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1461AB9-90AC-7948-9141-57C4BC5B6AC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en-US" altLang="zh-TW" noProof="0"/>
              <a:t>Edit master text style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D671E8B-46BA-CC47-B055-9A40D089214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01533086-50F8-9144-863F-9FBFE641E7E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en-US" altLang="zh-TW" noProof="0"/>
              <a:t>Edit master text style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95E3512-309D-7B44-A693-EDF36DD2884F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A1D02D6-52F6-E74C-A085-AF8A2B6B4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36662715-E60A-6B4A-8903-DE07EA619CF2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D5A47447-D5BE-BE45-9154-CCF5B705C917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12" name="Straight Connector 71">
            <a:extLst>
              <a:ext uri="{FF2B5EF4-FFF2-40B4-BE49-F238E27FC236}">
                <a16:creationId xmlns:a16="http://schemas.microsoft.com/office/drawing/2014/main" id="{528919FB-C052-E14D-A318-A0289EE34E4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72" descr="United Orthopedic_Horizontal Lockup_RGB on White.pdf">
            <a:extLst>
              <a:ext uri="{FF2B5EF4-FFF2-40B4-BE49-F238E27FC236}">
                <a16:creationId xmlns:a16="http://schemas.microsoft.com/office/drawing/2014/main" id="{C2D12144-80E5-514D-B2B5-B83B06BD46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4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4">
            <a:extLst>
              <a:ext uri="{FF2B5EF4-FFF2-40B4-BE49-F238E27FC236}">
                <a16:creationId xmlns:a16="http://schemas.microsoft.com/office/drawing/2014/main" id="{BD19FFE8-4EA5-4A49-BB25-B1ABE0AB81C4}"/>
              </a:ext>
            </a:extLst>
          </p:cNvPr>
          <p:cNvSpPr>
            <a:spLocks/>
          </p:cNvSpPr>
          <p:nvPr userDrawn="1"/>
        </p:nvSpPr>
        <p:spPr>
          <a:xfrm rot="5400000">
            <a:off x="2666999" y="-2667000"/>
            <a:ext cx="6857999" cy="12192001"/>
          </a:xfrm>
          <a:prstGeom prst="rect">
            <a:avLst/>
          </a:prstGeom>
          <a:solidFill>
            <a:srgbClr val="6366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98F32449-807A-FB43-9224-05A6B1B43F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29EF2153-1397-6542-B5E6-BBC058E6BD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13514" y="6364739"/>
            <a:ext cx="1063855" cy="333552"/>
          </a:xfrm>
          <a:prstGeom prst="rect">
            <a:avLst/>
          </a:prstGeom>
        </p:spPr>
      </p:pic>
      <p:sp>
        <p:nvSpPr>
          <p:cNvPr id="9" name="標題 1">
            <a:extLst>
              <a:ext uri="{FF2B5EF4-FFF2-40B4-BE49-F238E27FC236}">
                <a16:creationId xmlns:a16="http://schemas.microsoft.com/office/drawing/2014/main" id="{20B68B32-1809-B649-AFE9-0FCEBC2DB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9729" y="2314243"/>
            <a:ext cx="7363671" cy="1864973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kumimoji="1" lang="en-US" altLang="zh-TW" noProof="0" dirty="0"/>
              <a:t>Click to edit master film title style</a:t>
            </a:r>
          </a:p>
        </p:txBody>
      </p:sp>
      <p:sp>
        <p:nvSpPr>
          <p:cNvPr id="10" name="副標題 2">
            <a:extLst>
              <a:ext uri="{FF2B5EF4-FFF2-40B4-BE49-F238E27FC236}">
                <a16:creationId xmlns:a16="http://schemas.microsoft.com/office/drawing/2014/main" id="{2C55C522-DF6B-5543-8A88-55F3FAF56D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9729" y="4179216"/>
            <a:ext cx="7363671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zh-TW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9863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D3ED92A-8868-8340-8EB2-22D7AAC279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7ADFAAF-030E-5A4C-8084-E8F4AEF3E87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13C9C3A-91C2-4045-8620-511C7F6F5F9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 noProof="0"/>
              <a:t>Edit Master text styles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6A1AA64-E126-7241-863C-D45FBE6CF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B2BF60-DC70-304F-B830-D5E6C4ABF938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046783C4-046B-714C-A7CC-C202B36F236B}"/>
              </a:ext>
            </a:extLst>
          </p:cNvPr>
          <p:cNvSpPr>
            <a:spLocks/>
          </p:cNvSpPr>
          <p:nvPr userDrawn="1"/>
        </p:nvSpPr>
        <p:spPr>
          <a:xfrm rot="5400000">
            <a:off x="-3269609" y="3269610"/>
            <a:ext cx="6857998" cy="31878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>
                <a:solidFill>
                  <a:schemeClr val="tx1"/>
                </a:solidFill>
                <a:effectLst/>
              </a:rPr>
              <a:t>       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8602EA4D-6377-1943-B792-000BE269B5D8}"/>
              </a:ext>
            </a:extLst>
          </p:cNvPr>
          <p:cNvSpPr>
            <a:spLocks/>
          </p:cNvSpPr>
          <p:nvPr userDrawn="1"/>
        </p:nvSpPr>
        <p:spPr>
          <a:xfrm rot="5400000">
            <a:off x="-1562451" y="4976769"/>
            <a:ext cx="3443681" cy="318781"/>
          </a:xfrm>
          <a:prstGeom prst="rect">
            <a:avLst/>
          </a:prstGeom>
          <a:solidFill>
            <a:srgbClr val="4CAC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effectLst/>
            </a:endParaRPr>
          </a:p>
        </p:txBody>
      </p:sp>
      <p:cxnSp>
        <p:nvCxnSpPr>
          <p:cNvPr id="10" name="Straight Connector 71">
            <a:extLst>
              <a:ext uri="{FF2B5EF4-FFF2-40B4-BE49-F238E27FC236}">
                <a16:creationId xmlns:a16="http://schemas.microsoft.com/office/drawing/2014/main" id="{0E4EFD55-5F2D-DB41-97C2-290B1E2B9FB6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65052"/>
            <a:ext cx="10864442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72" descr="United Orthopedic_Horizontal Lockup_RGB on White.pdf">
            <a:extLst>
              <a:ext uri="{FF2B5EF4-FFF2-40B4-BE49-F238E27FC236}">
                <a16:creationId xmlns:a16="http://schemas.microsoft.com/office/drawing/2014/main" id="{5C49C091-5F5F-744D-A129-0DE62C28CA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242" y="6419353"/>
            <a:ext cx="914400" cy="23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287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57C6B6D9-0C0A-144E-B624-ED6DDD250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zh-TW" noProof="0"/>
              <a:t>Click to edit master title style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0EE228-3464-5D47-9A6C-80632611A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noProof="0"/>
              <a:t>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A886522-8D83-3442-AB31-CE506260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1158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200578B8-2A9A-DC4C-8284-14F1E0817343}" type="slidenum">
              <a:rPr kumimoji="1" lang="en-US" altLang="zh-TW" noProof="0" smtClean="0"/>
              <a:pPr/>
              <a:t>‹#›</a:t>
            </a:fld>
            <a:endParaRPr kumimoji="1" lang="en-US" altLang="zh-TW" noProof="0"/>
          </a:p>
        </p:txBody>
      </p:sp>
    </p:spTree>
    <p:extLst>
      <p:ext uri="{BB962C8B-B14F-4D97-AF65-F5344CB8AC3E}">
        <p14:creationId xmlns:p14="http://schemas.microsoft.com/office/powerpoint/2010/main" val="249893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9" r:id="rId2"/>
    <p:sldLayoutId id="2147483677" r:id="rId3"/>
    <p:sldLayoutId id="2147483687" r:id="rId4"/>
    <p:sldLayoutId id="2147483681" r:id="rId5"/>
    <p:sldLayoutId id="2147483679" r:id="rId6"/>
    <p:sldLayoutId id="2147483680" r:id="rId7"/>
    <p:sldLayoutId id="2147483688" r:id="rId8"/>
    <p:sldLayoutId id="2147483683" r:id="rId9"/>
    <p:sldLayoutId id="2147483684" r:id="rId10"/>
    <p:sldLayoutId id="2147483685" r:id="rId11"/>
    <p:sldLayoutId id="2147483686" r:id="rId12"/>
    <p:sldLayoutId id="214748369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baseline="0">
          <a:solidFill>
            <a:srgbClr val="4CAC87"/>
          </a:solidFill>
          <a:latin typeface="Arial" panose="020B0604020202020204" pitchFamily="34" charset="0"/>
          <a:ea typeface="微軟正黑體" panose="020B0604030504040204" pitchFamily="34" charset="-12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baseline="0">
          <a:solidFill>
            <a:srgbClr val="262626"/>
          </a:solidFill>
          <a:latin typeface="Arial" panose="020B0604020202020204" pitchFamily="34" charset="0"/>
          <a:ea typeface="微軟正黑體" panose="020B0604030504040204" pitchFamily="34" charset="-12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262626"/>
          </a:solidFill>
          <a:latin typeface="+mn-lt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262626"/>
          </a:solidFill>
          <a:latin typeface="+mn-lt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262626"/>
          </a:solidFill>
          <a:latin typeface="+mn-lt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262626"/>
          </a:solidFill>
          <a:latin typeface="+mn-lt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82BB12-9418-BC47-8092-2CFB75C47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77179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5868124-787B-244E-A6E2-27B8FF238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03277BF-2335-E241-AC12-4BD302A7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BF60-DC70-304F-B830-D5E6C4ABF938}" type="slidenum">
              <a:rPr kumimoji="1" lang="en-US" altLang="zh-TW" noProof="0" smtClean="0"/>
              <a:pPr/>
              <a:t>2</a:t>
            </a:fld>
            <a:endParaRPr kumimoji="1" lang="en-US" altLang="zh-TW" noProof="0"/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CD5F0335-E382-AA44-88A5-0F879C746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13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UNITED ORTHOPEDI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CAC87"/>
      </a:accent1>
      <a:accent2>
        <a:srgbClr val="7593B3"/>
      </a:accent2>
      <a:accent3>
        <a:srgbClr val="D29F13"/>
      </a:accent3>
      <a:accent4>
        <a:srgbClr val="B36B79"/>
      </a:accent4>
      <a:accent5>
        <a:srgbClr val="A7A8AA"/>
      </a:accent5>
      <a:accent6>
        <a:srgbClr val="63666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1</Words>
  <Application>Microsoft Macintosh PowerPoint</Application>
  <PresentationFormat>寬螢幕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佈景主題</vt:lpstr>
      <vt:lpstr>PowerPoint 簡報</vt:lpstr>
      <vt:lpstr>PowerPoint 簡報</vt:lpstr>
    </vt:vector>
  </TitlesOfParts>
  <Manager/>
  <Company>United Orthopedic Corporation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Orthopedic PowerPoint Template</dc:title>
  <dc:subject>16:9</dc:subject>
  <dc:creator>Raya</dc:creator>
  <cp:keywords/>
  <dc:description/>
  <cp:lastModifiedBy>Ash Liu 劉晉豪</cp:lastModifiedBy>
  <cp:revision>35</cp:revision>
  <dcterms:created xsi:type="dcterms:W3CDTF">2020-02-10T08:04:34Z</dcterms:created>
  <dcterms:modified xsi:type="dcterms:W3CDTF">2021-08-16T08:44:58Z</dcterms:modified>
  <cp:category/>
</cp:coreProperties>
</file>