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5" r:id="rId1"/>
  </p:sldMasterIdLst>
  <p:notesMasterIdLst>
    <p:notesMasterId r:id="rId4"/>
  </p:notesMasterIdLst>
  <p:handoutMasterIdLst>
    <p:handoutMasterId r:id="rId5"/>
  </p:handoutMasterIdLst>
  <p:sldIdLst>
    <p:sldId id="256" r:id="rId2"/>
    <p:sldId id="261" r:id="rId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AC87"/>
    <a:srgbClr val="262626"/>
    <a:srgbClr val="424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660B408-B3CF-4A94-85FC-2B1E0A45F4A2}" styleName="深色樣式 2 - 輔色 1/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深色樣式 2 - 輔色 3/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深色樣式 2 - 輔色 5/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6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5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5" d="100"/>
          <a:sy n="135" d="100"/>
        </p:scale>
        <p:origin x="410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>
            <a:extLst>
              <a:ext uri="{FF2B5EF4-FFF2-40B4-BE49-F238E27FC236}">
                <a16:creationId xmlns:a16="http://schemas.microsoft.com/office/drawing/2014/main" id="{80324633-FB08-534A-BD41-604F67984B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74FB7881-0C7B-2C41-A537-130A77014B2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8B6A8A-F4B5-D246-9F78-3F432AFEA664}" type="datetimeFigureOut">
              <a:rPr kumimoji="1" lang="zh-TW" altLang="en-US" smtClean="0"/>
              <a:t>2021/8/16</a:t>
            </a:fld>
            <a:endParaRPr kumimoji="1"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D981FAA4-C90A-7A49-8C5B-8A027418C3A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C4E69A30-961B-124F-8431-EA920C2F2A9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F8F92-ACCE-464C-A22A-9E8529EB5049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5423248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3C5989AB-2526-3341-9D11-6439833215FD}" type="datetimeFigureOut">
              <a:rPr lang="en-US" smtClean="0"/>
              <a:pPr/>
              <a:t>8/16/21</a:t>
            </a:fld>
            <a:endParaRPr lang="en-US" dirty="0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54662F1D-8477-CB41-8DBD-1E15D47E20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337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>
            <a:extLst>
              <a:ext uri="{FF2B5EF4-FFF2-40B4-BE49-F238E27FC236}">
                <a16:creationId xmlns:a16="http://schemas.microsoft.com/office/drawing/2014/main" id="{93118002-FDC3-3241-A9A4-2EC0241856C0}"/>
              </a:ext>
            </a:extLst>
          </p:cNvPr>
          <p:cNvSpPr>
            <a:spLocks/>
          </p:cNvSpPr>
          <p:nvPr userDrawn="1"/>
        </p:nvSpPr>
        <p:spPr>
          <a:xfrm rot="5400000">
            <a:off x="2675860" y="-2621281"/>
            <a:ext cx="6857999" cy="12192002"/>
          </a:xfrm>
          <a:prstGeom prst="rect">
            <a:avLst/>
          </a:prstGeom>
          <a:solidFill>
            <a:srgbClr val="4CAC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effectLst/>
            </a:endParaRP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BC3DEF2D-AEA8-7448-9563-4632579D4F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84316" y="435612"/>
            <a:ext cx="4498827" cy="6422390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5FA00577-5F61-5D49-B997-6478A6E423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938" y="2457654"/>
            <a:ext cx="9144000" cy="1864973"/>
          </a:xfrm>
        </p:spPr>
        <p:txBody>
          <a:bodyPr anchor="t"/>
          <a:lstStyle>
            <a:lvl1pPr algn="l">
              <a:defRPr sz="60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kumimoji="1" lang="en-US" altLang="zh-TW" noProof="0" dirty="0"/>
              <a:t>Click to edit master film title style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DC0324B-E35E-B646-88EB-7752118F81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938" y="4322627"/>
            <a:ext cx="9144000" cy="1655762"/>
          </a:xfrm>
        </p:spPr>
        <p:txBody>
          <a:bodyPr/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zh-TW" noProof="0" dirty="0"/>
              <a:t>Edit Master text styles</a:t>
            </a:r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BF574196-99D9-7D48-BC79-A15D6B50BCC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571" y="511335"/>
            <a:ext cx="2829112" cy="7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409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>
            <a:extLst>
              <a:ext uri="{FF2B5EF4-FFF2-40B4-BE49-F238E27FC236}">
                <a16:creationId xmlns:a16="http://schemas.microsoft.com/office/drawing/2014/main" id="{15BD7C4A-3E74-9543-9E01-21519261A2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84316" y="435612"/>
            <a:ext cx="4498827" cy="6422390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CE846E42-502A-B24F-B282-688E79005C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zh-TW" noProof="0" dirty="0"/>
              <a:t>Click to edit master title style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C7F6B57-F7D5-5A4E-B426-AC106F3DB517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altLang="zh-TW" noProof="0" dirty="0"/>
              <a:t>Edit Master text styles</a:t>
            </a:r>
          </a:p>
          <a:p>
            <a:pPr lvl="1"/>
            <a:r>
              <a:rPr lang="en-US" altLang="zh-TW" noProof="0" dirty="0"/>
              <a:t>Second level</a:t>
            </a:r>
          </a:p>
          <a:p>
            <a:pPr lvl="2"/>
            <a:r>
              <a:rPr lang="en-US" altLang="zh-TW" noProof="0" dirty="0"/>
              <a:t>Third level</a:t>
            </a:r>
          </a:p>
          <a:p>
            <a:pPr lvl="3"/>
            <a:r>
              <a:rPr lang="en-US" altLang="zh-TW" noProof="0" dirty="0"/>
              <a:t>Fourth level</a:t>
            </a:r>
          </a:p>
          <a:p>
            <a:pPr lvl="4"/>
            <a:r>
              <a:rPr lang="en-US" altLang="zh-TW" noProof="0" dirty="0"/>
              <a:t>Fifth level</a:t>
            </a:r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C33D5F3-277B-CF41-9A1E-5E5378C6A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307672" cy="365125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DB2BF60-DC70-304F-B830-D5E6C4ABF938}" type="slidenum">
              <a:rPr kumimoji="1" lang="en-US" altLang="zh-TW" smtClean="0"/>
              <a:pPr/>
              <a:t>‹#›</a:t>
            </a:fld>
            <a:endParaRPr kumimoji="1" lang="en-US" altLang="zh-TW" dirty="0"/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B4DF0962-5C65-DE48-9220-FDC6D81BEB8B}"/>
              </a:ext>
            </a:extLst>
          </p:cNvPr>
          <p:cNvSpPr>
            <a:spLocks/>
          </p:cNvSpPr>
          <p:nvPr userDrawn="1"/>
        </p:nvSpPr>
        <p:spPr>
          <a:xfrm rot="5400000">
            <a:off x="-1562451" y="4976769"/>
            <a:ext cx="3443681" cy="318781"/>
          </a:xfrm>
          <a:prstGeom prst="rect">
            <a:avLst/>
          </a:prstGeom>
          <a:solidFill>
            <a:srgbClr val="4CAC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effectLst/>
            </a:endParaRPr>
          </a:p>
        </p:txBody>
      </p:sp>
      <p:cxnSp>
        <p:nvCxnSpPr>
          <p:cNvPr id="9" name="Straight Connector 71">
            <a:extLst>
              <a:ext uri="{FF2B5EF4-FFF2-40B4-BE49-F238E27FC236}">
                <a16:creationId xmlns:a16="http://schemas.microsoft.com/office/drawing/2014/main" id="{C55BE2A3-35FD-C84E-81CB-BF9F9675F9F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265052"/>
            <a:ext cx="10864442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圖片 10">
            <a:extLst>
              <a:ext uri="{FF2B5EF4-FFF2-40B4-BE49-F238E27FC236}">
                <a16:creationId xmlns:a16="http://schemas.microsoft.com/office/drawing/2014/main" id="{C3A2A7C7-063D-214C-94DD-3A3DDE76821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13514" y="6364739"/>
            <a:ext cx="1063855" cy="333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591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AC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57C6B6D9-0C0A-144E-B624-ED6DDD250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zh-TW" noProof="0"/>
              <a:t>Click to edit master title style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0EE228-3464-5D47-9A6C-80632611A3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noProof="0" dirty="0"/>
              <a:t>Edit Master text styles</a:t>
            </a:r>
          </a:p>
          <a:p>
            <a:pPr lvl="1"/>
            <a:r>
              <a:rPr lang="en-US" altLang="zh-TW" noProof="0" dirty="0"/>
              <a:t>Second level</a:t>
            </a:r>
          </a:p>
          <a:p>
            <a:pPr lvl="2"/>
            <a:r>
              <a:rPr lang="en-US" altLang="zh-TW" noProof="0" dirty="0"/>
              <a:t>Third level</a:t>
            </a:r>
          </a:p>
          <a:p>
            <a:pPr lvl="3"/>
            <a:r>
              <a:rPr lang="en-US" altLang="zh-TW" noProof="0" dirty="0"/>
              <a:t>Fourth level</a:t>
            </a:r>
          </a:p>
          <a:p>
            <a:pPr lvl="4"/>
            <a:r>
              <a:rPr lang="en-US" altLang="zh-TW" noProof="0" dirty="0"/>
              <a:t>Fifth level</a:t>
            </a:r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A886522-8D83-3442-AB31-CE506260E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11583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fld id="{200578B8-2A9A-DC4C-8284-14F1E0817343}" type="slidenum">
              <a:rPr kumimoji="1" lang="en-US" altLang="zh-TW" smtClean="0"/>
              <a:pPr/>
              <a:t>‹#›</a:t>
            </a:fld>
            <a:endParaRPr kumimoji="1"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498933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 baseline="0">
          <a:solidFill>
            <a:srgbClr val="4CAC87"/>
          </a:solidFill>
          <a:latin typeface="Arial" panose="020B0604020202020204" pitchFamily="34" charset="0"/>
          <a:ea typeface="微軟正黑體" panose="020B0604030504040204" pitchFamily="34" charset="-120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 baseline="0">
          <a:solidFill>
            <a:schemeClr val="bg1"/>
          </a:solidFill>
          <a:latin typeface="Arial" panose="020B0604020202020204" pitchFamily="34" charset="0"/>
          <a:ea typeface="微軟正黑體" panose="020B0604030504040204" pitchFamily="34" charset="-12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bg1"/>
          </a:solidFill>
          <a:latin typeface="+mn-lt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bg1"/>
          </a:solidFill>
          <a:latin typeface="+mn-lt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bg1"/>
          </a:solidFill>
          <a:latin typeface="+mn-lt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bg1"/>
          </a:solidFill>
          <a:latin typeface="+mn-lt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82BB12-9418-BC47-8092-2CFB75C478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6774" y="2729877"/>
            <a:ext cx="9144000" cy="1864973"/>
          </a:xfrm>
        </p:spPr>
        <p:txBody>
          <a:bodyPr/>
          <a:lstStyle/>
          <a:p>
            <a:endParaRPr kumimoji="1"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577179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5868124-787B-244E-A6E2-27B8FF238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03277BF-2335-E241-AC12-4BD302A7F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BF60-DC70-304F-B830-D5E6C4ABF938}" type="slidenum">
              <a:rPr kumimoji="1" lang="en-US" altLang="zh-TW" noProof="0" smtClean="0"/>
              <a:pPr/>
              <a:t>2</a:t>
            </a:fld>
            <a:endParaRPr kumimoji="1" lang="en-US" altLang="zh-TW" noProof="0"/>
          </a:p>
        </p:txBody>
      </p:sp>
      <p:sp>
        <p:nvSpPr>
          <p:cNvPr id="7" name="內容版面配置區 6">
            <a:extLst>
              <a:ext uri="{FF2B5EF4-FFF2-40B4-BE49-F238E27FC236}">
                <a16:creationId xmlns:a16="http://schemas.microsoft.com/office/drawing/2014/main" id="{CD5F0335-E382-AA44-88A5-0F879C746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913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UNITED ORTHOPEDIC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CAC87"/>
      </a:accent1>
      <a:accent2>
        <a:srgbClr val="7593B3"/>
      </a:accent2>
      <a:accent3>
        <a:srgbClr val="D29F13"/>
      </a:accent3>
      <a:accent4>
        <a:srgbClr val="B36B79"/>
      </a:accent4>
      <a:accent5>
        <a:srgbClr val="A7A8AA"/>
      </a:accent5>
      <a:accent6>
        <a:srgbClr val="636669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</TotalTime>
  <Words>1</Words>
  <Application>Microsoft Macintosh PowerPoint</Application>
  <PresentationFormat>寬螢幕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佈景主題</vt:lpstr>
      <vt:lpstr>PowerPoint 簡報</vt:lpstr>
      <vt:lpstr>PowerPoint 簡報</vt:lpstr>
    </vt:vector>
  </TitlesOfParts>
  <Manager/>
  <Company>United Orthopedic Corporation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United Orthopedic PowerPoint Template</dc:title>
  <dc:subject>16:9</dc:subject>
  <dc:creator>Raya</dc:creator>
  <cp:keywords/>
  <dc:description/>
  <cp:lastModifiedBy>Ash Liu 劉晉豪</cp:lastModifiedBy>
  <cp:revision>35</cp:revision>
  <dcterms:created xsi:type="dcterms:W3CDTF">2020-02-10T08:04:34Z</dcterms:created>
  <dcterms:modified xsi:type="dcterms:W3CDTF">2021-08-16T08:45:16Z</dcterms:modified>
  <cp:category/>
</cp:coreProperties>
</file>